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1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4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2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8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9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5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8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2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6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96CF-BED1-46BE-BB32-BAA078C929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9305F8B-0F61-4C8E-8418-6CBADBD0CC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5" Type="http://schemas.openxmlformats.org/officeDocument/2006/relationships/hyperlink" Target="https://sites.google.com/wflboces.org/boces4science/home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hyperlink" Target="https://blog.littlelives.com/explain-to-kids-natural-disasters-97a2d297501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__Bk4dVS0" TargetMode="External"/><Relationship Id="rId13" Type="http://schemas.openxmlformats.org/officeDocument/2006/relationships/hyperlink" Target="https://school-eb-wfl.orc.scoolaid.net/levels/elementary/search/articles?query=weathering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EpuDYZ_g0yg" TargetMode="External"/><Relationship Id="rId12" Type="http://schemas.openxmlformats.org/officeDocument/2006/relationships/hyperlink" Target="https://site.pebblego.com/modules/2/categories/2967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youtube.com/watch?v=MfsugkikLJI&amp;t=48s" TargetMode="External"/><Relationship Id="rId11" Type="http://schemas.openxmlformats.org/officeDocument/2006/relationships/hyperlink" Target="https://novelnewyork.org/databases.php" TargetMode="External"/><Relationship Id="rId5" Type="http://schemas.openxmlformats.org/officeDocument/2006/relationships/hyperlink" Target="https://www.youtube.com/watch?v=dJpIU1rSOFY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school.eb.com/levels/elementary/search/articles?query=weathering" TargetMode="External"/><Relationship Id="rId4" Type="http://schemas.openxmlformats.org/officeDocument/2006/relationships/hyperlink" Target="https://www.youtube.com/watch?v=HaEmIakO7f4" TargetMode="External"/><Relationship Id="rId9" Type="http://schemas.openxmlformats.org/officeDocument/2006/relationships/hyperlink" Target="https://www.youtube.com/watch?v=SxdaXGgoQW8" TargetMode="Externa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novelnewyork.org/database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044790"/>
          </a:xfrm>
        </p:spPr>
        <p:txBody>
          <a:bodyPr/>
          <a:lstStyle/>
          <a:p>
            <a:r>
              <a:rPr lang="en-US" dirty="0" smtClean="0"/>
              <a:t>Earth’s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782" y="2340864"/>
            <a:ext cx="5841030" cy="296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016" y="2340864"/>
            <a:ext cx="4032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 5</a:t>
            </a:r>
            <a:endParaRPr lang="en-US" dirty="0"/>
          </a:p>
          <a:p>
            <a:r>
              <a:rPr lang="en-US" dirty="0" smtClean="0"/>
              <a:t>Fast or Slow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sites.google.com/wflboces.org/boces4science/home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Grade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919" y="6248785"/>
            <a:ext cx="8539801" cy="45033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334" y="8022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52" y="740298"/>
            <a:ext cx="9603275" cy="1049235"/>
          </a:xfrm>
        </p:spPr>
        <p:txBody>
          <a:bodyPr/>
          <a:lstStyle/>
          <a:p>
            <a:r>
              <a:rPr lang="en-US" dirty="0" smtClean="0"/>
              <a:t>Do earth events happen fast or slow?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Earth Events can happen quick or slow.  </a:t>
            </a:r>
          </a:p>
          <a:p>
            <a:pPr lvl="1"/>
            <a:r>
              <a:rPr lang="en-US" dirty="0" smtClean="0"/>
              <a:t>Something that happens quickly we can see happen immediately.</a:t>
            </a:r>
          </a:p>
          <a:p>
            <a:pPr lvl="1"/>
            <a:r>
              <a:rPr lang="en-US" dirty="0" smtClean="0"/>
              <a:t>Something that happens slowly we can not see it happen right in front of us or in a period of time that we can see immediately.</a:t>
            </a:r>
          </a:p>
          <a:p>
            <a:pPr marL="228600" lvl="1">
              <a:buNone/>
            </a:pPr>
            <a:r>
              <a:rPr lang="en-US" dirty="0" smtClean="0"/>
              <a:t>Quick events:</a:t>
            </a:r>
          </a:p>
          <a:p>
            <a:pPr marL="228600" lvl="1">
              <a:buNone/>
            </a:pPr>
            <a:r>
              <a:rPr lang="en-US" dirty="0"/>
              <a:t>	</a:t>
            </a:r>
            <a:r>
              <a:rPr lang="en-US" dirty="0" smtClean="0"/>
              <a:t>earthquakes, eruptions, floods, mudslides, hurricanes, tornadoes, blizzards</a:t>
            </a:r>
          </a:p>
          <a:p>
            <a:pPr marL="228600" lvl="1">
              <a:buNone/>
            </a:pPr>
            <a:r>
              <a:rPr lang="en-US" dirty="0" smtClean="0"/>
              <a:t>Slow events:</a:t>
            </a:r>
          </a:p>
          <a:p>
            <a:pPr marL="228600" lvl="1">
              <a:buNone/>
            </a:pPr>
            <a:r>
              <a:rPr lang="en-US" dirty="0"/>
              <a:t>	</a:t>
            </a:r>
            <a:r>
              <a:rPr lang="en-US" dirty="0" smtClean="0"/>
              <a:t>erosion, weathering, mountain building, glaciers melting,   </a:t>
            </a:r>
            <a:endParaRPr lang="en-US" dirty="0" smtClean="0"/>
          </a:p>
          <a:p>
            <a:pPr marL="228600" lvl="1">
              <a:buNone/>
            </a:pPr>
            <a:endParaRPr lang="en-US" dirty="0"/>
          </a:p>
          <a:p>
            <a:pPr marL="228600" lvl="1">
              <a:buNone/>
            </a:pPr>
            <a:r>
              <a:rPr lang="en-US" dirty="0" smtClean="0"/>
              <a:t>Information and activities related to natural events:</a:t>
            </a:r>
            <a:endParaRPr lang="en-US" dirty="0"/>
          </a:p>
        </p:txBody>
      </p:sp>
      <p:pic>
        <p:nvPicPr>
          <p:cNvPr id="1028" name="Picture 4" descr="http://4.bp.blogspot.com/-XXF5fMyaVxY/VajRWO1wzNI/AAAAAAAABD0/qDhadNCOzKs/s640/delicate-arch-arches-national-park-u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35" y="3464019"/>
            <a:ext cx="2368169" cy="17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1579" y="4916980"/>
            <a:ext cx="744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blog.littlelives.com/explain-to-kids-natural-disasters-97a2d297501</a:t>
            </a:r>
            <a:endParaRPr lang="en-US" dirty="0"/>
          </a:p>
        </p:txBody>
      </p:sp>
      <p:pic>
        <p:nvPicPr>
          <p:cNvPr id="6" name="Picture 4" descr="Amazon.com: Earth's Changing Surface (My Science Library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95" y="253850"/>
            <a:ext cx="2042581" cy="20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293" y="6329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4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about earth events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563" y="1448804"/>
            <a:ext cx="9603275" cy="48331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 can go back to their event and find out if it is quick or slow.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Binocs</a:t>
            </a:r>
            <a:r>
              <a:rPr lang="en-US" dirty="0" smtClean="0"/>
              <a:t> has several individual videos about different events: </a:t>
            </a:r>
          </a:p>
          <a:p>
            <a:pPr lvl="2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www.youtube.com/watch?v=HaEmIakO7f4</a:t>
            </a:r>
            <a:r>
              <a:rPr lang="en-US" dirty="0" smtClean="0"/>
              <a:t>  - compilation of events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www.youtube.com/watch?v=dJpIU1rSOFY</a:t>
            </a:r>
            <a:r>
              <a:rPr lang="en-US" dirty="0" smtClean="0"/>
              <a:t> – Earthquakes</a:t>
            </a:r>
          </a:p>
          <a:p>
            <a:pPr lvl="2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www.youtube.com/watch?v=MfsugkikLJI&amp;t=48s</a:t>
            </a:r>
            <a:r>
              <a:rPr lang="en-US" dirty="0" smtClean="0"/>
              <a:t> – Tsunami</a:t>
            </a:r>
          </a:p>
          <a:p>
            <a:pPr lvl="2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www.youtube.com/watch?v=EpuDYZ_g0yg</a:t>
            </a:r>
            <a:r>
              <a:rPr lang="en-US" dirty="0" smtClean="0"/>
              <a:t> –Tornadoes</a:t>
            </a:r>
          </a:p>
          <a:p>
            <a:pPr lvl="2"/>
            <a:r>
              <a:rPr lang="en-US" dirty="0">
                <a:hlinkClick r:id="rId8"/>
              </a:rPr>
              <a:t>https://www.youtube.com/watch?v=J2__</a:t>
            </a:r>
            <a:r>
              <a:rPr lang="en-US" dirty="0" smtClean="0">
                <a:hlinkClick r:id="rId8"/>
              </a:rPr>
              <a:t>Bk4dVS0</a:t>
            </a:r>
            <a:r>
              <a:rPr lang="en-US" dirty="0" smtClean="0"/>
              <a:t> – Hurricanes </a:t>
            </a:r>
          </a:p>
          <a:p>
            <a:r>
              <a:rPr lang="en-US" u="sng" dirty="0" smtClean="0">
                <a:hlinkClick r:id="rId9"/>
              </a:rPr>
              <a:t>https</a:t>
            </a:r>
            <a:r>
              <a:rPr lang="en-US" u="sng" dirty="0">
                <a:hlinkClick r:id="rId9"/>
              </a:rPr>
              <a:t>://www.youtube.com/watch?v=SxdaXGgoQW8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Rock slide (1:47)</a:t>
            </a:r>
          </a:p>
          <a:p>
            <a:r>
              <a:rPr lang="en-US" dirty="0">
                <a:hlinkClick r:id="rId10"/>
              </a:rPr>
              <a:t>https://school.eb.com/levels/elementary/search/</a:t>
            </a:r>
            <a:r>
              <a:rPr lang="en-US" dirty="0" err="1">
                <a:hlinkClick r:id="rId10"/>
              </a:rPr>
              <a:t>articles?query</a:t>
            </a:r>
            <a:r>
              <a:rPr lang="en-US" dirty="0">
                <a:hlinkClick r:id="rId10"/>
              </a:rPr>
              <a:t>=weathering</a:t>
            </a:r>
            <a:r>
              <a:rPr lang="en-US" dirty="0" smtClean="0"/>
              <a:t>– </a:t>
            </a:r>
            <a:r>
              <a:rPr lang="en-US" dirty="0" smtClean="0"/>
              <a:t>weathering (this is through NOVEL NY: </a:t>
            </a:r>
            <a:r>
              <a:rPr lang="en-US" dirty="0">
                <a:hlinkClick r:id="rId11"/>
              </a:rPr>
              <a:t>https://novelnewyork.org/databases.php</a:t>
            </a:r>
            <a:endParaRPr lang="en-US" dirty="0" smtClean="0"/>
          </a:p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site.pebblego.com/modules/2/categories/2967</a:t>
            </a:r>
            <a:r>
              <a:rPr lang="en-US" dirty="0" smtClean="0"/>
              <a:t>  - Pebble Go has great resources</a:t>
            </a:r>
            <a:endParaRPr lang="en-US" dirty="0"/>
          </a:p>
          <a:p>
            <a:pPr lvl="2"/>
            <a:endParaRPr lang="en-US" dirty="0" smtClean="0"/>
          </a:p>
          <a:p>
            <a:pPr marL="342900" lvl="2" indent="-342900"/>
            <a:r>
              <a:rPr lang="en-US" sz="2000" dirty="0" smtClean="0"/>
              <a:t>Pick an Earth event, learn about it, draw it, write about it, explain how it is slow or fast.</a:t>
            </a:r>
          </a:p>
          <a:p>
            <a:pPr marL="342900" lvl="2" indent="-342900"/>
            <a:endParaRPr lang="en-US" dirty="0"/>
          </a:p>
        </p:txBody>
      </p:sp>
      <p:pic>
        <p:nvPicPr>
          <p:cNvPr id="6" name="Picture 5">
            <a:hlinkClick r:id="rId13"/>
          </p:cNvPr>
          <p:cNvPicPr/>
          <p:nvPr/>
        </p:nvPicPr>
        <p:blipFill rotWithShape="1">
          <a:blip r:embed="rId14"/>
          <a:srcRect l="15824" t="19275" r="22924" b="18202"/>
          <a:stretch/>
        </p:blipFill>
        <p:spPr bwMode="auto">
          <a:xfrm>
            <a:off x="8878951" y="2304509"/>
            <a:ext cx="2999105" cy="1763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6200" y="3956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NovelNY</a:t>
            </a:r>
            <a:r>
              <a:rPr lang="en-US" dirty="0" smtClean="0"/>
              <a:t> data bases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1783" y="2116929"/>
            <a:ext cx="4520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novelnewyork.org/databases.php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Once in Novel, on the right side, scroll down to General Reference/ School Oriented. In that section, under Britannica look for Britannica School. Once in there search for your topic in this case “weathering” will bring up the video.</a:t>
            </a:r>
          </a:p>
          <a:p>
            <a:endParaRPr lang="en-US" dirty="0"/>
          </a:p>
          <a:p>
            <a:r>
              <a:rPr lang="en-US" dirty="0" smtClean="0"/>
              <a:t>Kid Info Bits is also a great site.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6014" t="7454" r="25796" b="10612"/>
          <a:stretch/>
        </p:blipFill>
        <p:spPr>
          <a:xfrm>
            <a:off x="7436498" y="205273"/>
            <a:ext cx="4254760" cy="406909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t="6465" r="26866" b="16671"/>
          <a:stretch/>
        </p:blipFill>
        <p:spPr bwMode="auto">
          <a:xfrm>
            <a:off x="5679959" y="3486143"/>
            <a:ext cx="2306320" cy="2964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525347" y="4348065"/>
            <a:ext cx="2183363" cy="29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493" y="3853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204</TotalTime>
  <Words>290</Words>
  <Application>Microsoft Office PowerPoint</Application>
  <PresentationFormat>Widescreen</PresentationFormat>
  <Paragraphs>38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Gallery</vt:lpstr>
      <vt:lpstr>Earth’s Features</vt:lpstr>
      <vt:lpstr>Do earth events happen fast or slow?</vt:lpstr>
      <vt:lpstr>Learn about earth events </vt:lpstr>
      <vt:lpstr>NovelNY data bases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2020-04-05T00:55:43Z</dcterms:created>
  <dcterms:modified xsi:type="dcterms:W3CDTF">2020-04-09T22:41:34Z</dcterms:modified>
</cp:coreProperties>
</file>